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itchFamily="2" charset="77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0"/>
  </p:normalViewPr>
  <p:slideViewPr>
    <p:cSldViewPr snapToGrid="0">
      <p:cViewPr varScale="1">
        <p:scale>
          <a:sx n="119" d="100"/>
          <a:sy n="119" d="100"/>
        </p:scale>
        <p:origin x="1944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7.png"/><Relationship Id="rId3" Type="http://schemas.openxmlformats.org/officeDocument/2006/relationships/image" Target="../media/image64.png"/><Relationship Id="rId21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9.png"/><Relationship Id="rId3" Type="http://schemas.openxmlformats.org/officeDocument/2006/relationships/image" Target="../media/image76.png"/><Relationship Id="rId21" Type="http://schemas.openxmlformats.org/officeDocument/2006/relationships/image" Target="../media/image8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1.png"/><Relationship Id="rId3" Type="http://schemas.openxmlformats.org/officeDocument/2006/relationships/image" Target="../media/image88.png"/><Relationship Id="rId21" Type="http://schemas.openxmlformats.org/officeDocument/2006/relationships/image" Target="../media/image9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9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8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00.png"/><Relationship Id="rId21" Type="http://schemas.openxmlformats.org/officeDocument/2006/relationships/image" Target="../media/image10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3.png"/><Relationship Id="rId5" Type="http://schemas.openxmlformats.org/officeDocument/2006/relationships/image" Target="../media/image10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4.jpg"/><Relationship Id="rId4" Type="http://schemas.openxmlformats.org/officeDocument/2006/relationships/image" Target="../media/image10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jp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3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347721" y="5022850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83845" marR="5080" lvl="0" indent="-2717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game where you chase a  character to score points.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347738" y="3404824"/>
            <a:ext cx="1854187" cy="13893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/>
          <p:nvPr/>
        </p:nvSpPr>
        <p:spPr>
          <a:xfrm>
            <a:off x="347737" y="3397208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6999"/>
                </a:lnTo>
                <a:lnTo>
                  <a:pt x="1683969" y="1396999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" name="Google Shape;84;p7"/>
          <p:cNvSpPr/>
          <p:nvPr/>
        </p:nvSpPr>
        <p:spPr>
          <a:xfrm>
            <a:off x="2370061" y="3397212"/>
            <a:ext cx="1854200" cy="139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85;p7"/>
          <p:cNvSpPr/>
          <p:nvPr/>
        </p:nvSpPr>
        <p:spPr>
          <a:xfrm>
            <a:off x="2370065" y="3397208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6999"/>
                </a:lnTo>
                <a:lnTo>
                  <a:pt x="1683969" y="1396999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86;p7"/>
          <p:cNvSpPr/>
          <p:nvPr/>
        </p:nvSpPr>
        <p:spPr>
          <a:xfrm>
            <a:off x="347738" y="1864363"/>
            <a:ext cx="1854187" cy="13932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7"/>
          <p:cNvSpPr/>
          <p:nvPr/>
        </p:nvSpPr>
        <p:spPr>
          <a:xfrm>
            <a:off x="347737" y="1860591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7000"/>
                </a:lnTo>
                <a:lnTo>
                  <a:pt x="1683969" y="1397000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/>
          <p:nvPr/>
        </p:nvSpPr>
        <p:spPr>
          <a:xfrm>
            <a:off x="2370061" y="1860867"/>
            <a:ext cx="1854200" cy="13945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89;p7"/>
          <p:cNvSpPr/>
          <p:nvPr/>
        </p:nvSpPr>
        <p:spPr>
          <a:xfrm>
            <a:off x="2370065" y="1860591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7000"/>
                </a:lnTo>
                <a:lnTo>
                  <a:pt x="1683969" y="1397000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24484" y="864915"/>
            <a:ext cx="3899775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654050" marR="5080" lvl="0" indent="-641985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Chase Game Cards</a:t>
            </a:r>
            <a:endParaRPr dirty="0"/>
          </a:p>
        </p:txBody>
      </p:sp>
      <p:sp>
        <p:nvSpPr>
          <p:cNvPr id="91" name="Google Shape;91;p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929132"/>
            <a:ext cx="4572000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2838818"/>
            <a:ext cx="4572000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282611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384800"/>
            <a:ext cx="4572000" cy="1016000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37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699943" y="2291460"/>
            <a:ext cx="1432560" cy="5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968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 Sounds Library, like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972996" y="1633141"/>
            <a:ext cx="885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</a:t>
            </a:r>
            <a:endParaRPr sz="9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078314" y="1407515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6"/>
          <p:cNvSpPr/>
          <p:nvPr/>
        </p:nvSpPr>
        <p:spPr>
          <a:xfrm>
            <a:off x="3078318" y="1407516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6"/>
          <p:cNvSpPr/>
          <p:nvPr/>
        </p:nvSpPr>
        <p:spPr>
          <a:xfrm>
            <a:off x="3209352" y="1874062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6"/>
          <p:cNvSpPr/>
          <p:nvPr/>
        </p:nvSpPr>
        <p:spPr>
          <a:xfrm>
            <a:off x="3209352" y="187406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304414" y="1408623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832178" y="5834062"/>
            <a:ext cx="488442" cy="2603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832178" y="58340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634047" y="59642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162300" y="3690621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15900" y="185651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434183" y="2953407"/>
            <a:ext cx="2173605" cy="48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262255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73594" y="3255848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6"/>
          <p:cNvSpPr/>
          <p:nvPr/>
        </p:nvSpPr>
        <p:spPr>
          <a:xfrm>
            <a:off x="1073590" y="3255848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6"/>
          <p:cNvSpPr txBox="1"/>
          <p:nvPr/>
        </p:nvSpPr>
        <p:spPr>
          <a:xfrm>
            <a:off x="1158915" y="5501504"/>
            <a:ext cx="1491615" cy="72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981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90338" y="3689350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628272" y="407075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908316" y="1549400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837863" y="2038012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-635" algn="ctr" rtl="0">
              <a:lnSpc>
                <a:spcPct val="1111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 the Robot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236980" y="3592703"/>
            <a:ext cx="1846039" cy="1609546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6"/>
          <p:cNvSpPr txBox="1"/>
          <p:nvPr/>
        </p:nvSpPr>
        <p:spPr>
          <a:xfrm>
            <a:off x="3282950" y="3758774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if then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256158" y="4338015"/>
            <a:ext cx="1031483" cy="64848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16"/>
          <p:cNvSpPr/>
          <p:nvPr/>
        </p:nvSpPr>
        <p:spPr>
          <a:xfrm>
            <a:off x="2574691" y="3869684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515106" y="4578984"/>
            <a:ext cx="6667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5405" marR="5080" lvl="0" indent="-5334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 sound from  the menu.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10310" y="468502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117786" y="433115"/>
            <a:ext cx="23368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Score</a:t>
            </a:r>
            <a:endParaRPr/>
          </a:p>
        </p:txBody>
      </p:sp>
      <p:sp>
        <p:nvSpPr>
          <p:cNvPr id="608" name="Google Shape;608;p17"/>
          <p:cNvSpPr txBox="1"/>
          <p:nvPr/>
        </p:nvSpPr>
        <p:spPr>
          <a:xfrm>
            <a:off x="997769" y="1263650"/>
            <a:ext cx="257683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 points when you touch the star.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162048" y="186486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162048" y="1864871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149350" y="3722743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149350" y="372273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162302" y="3736136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162302" y="373613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2806700"/>
            <a:ext cx="4572000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000625"/>
            <a:ext cx="4572000" cy="1400175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49879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060204" y="3497812"/>
            <a:ext cx="88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 reset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515738" y="3880736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437322" y="398822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8"/>
          <p:cNvSpPr/>
          <p:nvPr/>
        </p:nvSpPr>
        <p:spPr>
          <a:xfrm>
            <a:off x="1599336" y="3188287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1434184" y="292165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215900" y="293213"/>
            <a:ext cx="200660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Add a Score</a:t>
            </a:r>
            <a:endParaRPr sz="240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5" name="Google Shape;655;p18"/>
          <p:cNvSpPr txBox="1"/>
          <p:nvPr/>
        </p:nvSpPr>
        <p:spPr>
          <a:xfrm>
            <a:off x="2707639" y="4040822"/>
            <a:ext cx="1337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2425" marR="5080" lvl="0" indent="-34036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 Add this block to 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678920" y="1040075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2994441" y="2275938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323910" y="1360876"/>
            <a:ext cx="9601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323910" y="1696610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 Variable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1545958" y="1370926"/>
            <a:ext cx="1225550" cy="8636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18"/>
          <p:cNvSpPr/>
          <p:nvPr/>
        </p:nvSpPr>
        <p:spPr>
          <a:xfrm>
            <a:off x="1545958" y="1370926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18"/>
          <p:cNvSpPr/>
          <p:nvPr/>
        </p:nvSpPr>
        <p:spPr>
          <a:xfrm>
            <a:off x="1877250" y="1382370"/>
            <a:ext cx="736600" cy="13906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18"/>
          <p:cNvSpPr/>
          <p:nvPr/>
        </p:nvSpPr>
        <p:spPr>
          <a:xfrm>
            <a:off x="1565147" y="1629079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18"/>
          <p:cNvSpPr/>
          <p:nvPr/>
        </p:nvSpPr>
        <p:spPr>
          <a:xfrm>
            <a:off x="2539776" y="1434614"/>
            <a:ext cx="77063" cy="9146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18"/>
          <p:cNvSpPr/>
          <p:nvPr/>
        </p:nvSpPr>
        <p:spPr>
          <a:xfrm>
            <a:off x="1273543" y="144977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477579" y="359427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528438" y="3288399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666372" y="3669809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587500" y="5175908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4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reset the score to zero.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change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525272" y="5486895"/>
            <a:ext cx="1044435" cy="3024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18"/>
          <p:cNvSpPr/>
          <p:nvPr/>
        </p:nvSpPr>
        <p:spPr>
          <a:xfrm>
            <a:off x="428594" y="5842000"/>
            <a:ext cx="1045721" cy="30632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18"/>
          <p:cNvSpPr/>
          <p:nvPr/>
        </p:nvSpPr>
        <p:spPr>
          <a:xfrm>
            <a:off x="3172458" y="1370926"/>
            <a:ext cx="869951" cy="863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18"/>
          <p:cNvSpPr/>
          <p:nvPr/>
        </p:nvSpPr>
        <p:spPr>
          <a:xfrm>
            <a:off x="3172458" y="1370926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18"/>
          <p:cNvSpPr/>
          <p:nvPr/>
        </p:nvSpPr>
        <p:spPr>
          <a:xfrm>
            <a:off x="3291078" y="169227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18"/>
          <p:cNvSpPr/>
          <p:nvPr/>
        </p:nvSpPr>
        <p:spPr>
          <a:xfrm>
            <a:off x="3930713" y="2125699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18"/>
          <p:cNvSpPr/>
          <p:nvPr/>
        </p:nvSpPr>
        <p:spPr>
          <a:xfrm>
            <a:off x="3510173" y="1645152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181983" y="1629119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1191724" y="1515692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501139" y="3601895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760650" y="4186250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1390352" y="433115"/>
            <a:ext cx="179133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 Up!</a:t>
            </a:r>
            <a:endParaRPr/>
          </a:p>
        </p:txBody>
      </p:sp>
      <p:sp>
        <p:nvSpPr>
          <p:cNvPr id="720" name="Google Shape;720;p19"/>
          <p:cNvSpPr txBox="1"/>
          <p:nvPr/>
        </p:nvSpPr>
        <p:spPr>
          <a:xfrm>
            <a:off x="1600374" y="1263650"/>
            <a:ext cx="137223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next level.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149350" y="18773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149350" y="18773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161540" y="1890014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161540" y="1890017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149350" y="3744340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149350" y="37443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162048" y="3757676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162048" y="375767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929132"/>
            <a:ext cx="4572000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511272"/>
            <a:ext cx="4572000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4985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0"/>
          <p:cNvSpPr/>
          <p:nvPr/>
        </p:nvSpPr>
        <p:spPr>
          <a:xfrm>
            <a:off x="1586344" y="2977565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0"/>
          <p:cNvSpPr/>
          <p:nvPr/>
        </p:nvSpPr>
        <p:spPr>
          <a:xfrm>
            <a:off x="1595819" y="4522050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669936" y="1344634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298450" y="3556000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408341" y="3605446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349250" y="4012575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</a:t>
            </a:r>
            <a:b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Operators category.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796447" y="3674703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215900" y="293213"/>
            <a:ext cx="153924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Level Up!</a:t>
            </a:r>
            <a:endParaRPr sz="240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696981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4184" y="26290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281213" y="2006956"/>
            <a:ext cx="11557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446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 backdrop, like Nebula.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652853" y="1571306"/>
            <a:ext cx="412394" cy="4123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0"/>
          <p:cNvSpPr/>
          <p:nvPr/>
        </p:nvSpPr>
        <p:spPr>
          <a:xfrm>
            <a:off x="652853" y="157130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0"/>
          <p:cNvSpPr txBox="1"/>
          <p:nvPr/>
        </p:nvSpPr>
        <p:spPr>
          <a:xfrm>
            <a:off x="3085111" y="3315295"/>
            <a:ext cx="8985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first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776220" y="3427469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085111" y="3801433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 to switch to.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784947" y="3908906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705125" y="2977564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843060" y="3358974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316479" y="5019266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143825" y="1420447"/>
            <a:ext cx="731520" cy="71410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076023" y="1911861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Robot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640954" y="1429969"/>
            <a:ext cx="712990" cy="69506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640964" y="1429972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768855" y="1917217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0"/>
          <p:cNvSpPr txBox="1"/>
          <p:nvPr/>
        </p:nvSpPr>
        <p:spPr>
          <a:xfrm>
            <a:off x="896192" y="5066722"/>
            <a:ext cx="3082290" cy="95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3050" lvl="0" indent="0" algn="ctr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 the game!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073314" y="5808662"/>
            <a:ext cx="488442" cy="26035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073314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2875184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Victory Message</a:t>
            </a:r>
            <a:endParaRPr/>
          </a:p>
        </p:txBody>
      </p:sp>
      <p:sp>
        <p:nvSpPr>
          <p:cNvPr id="829" name="Google Shape;829;p21"/>
          <p:cNvSpPr txBox="1"/>
          <p:nvPr/>
        </p:nvSpPr>
        <p:spPr>
          <a:xfrm>
            <a:off x="1160103" y="1103630"/>
            <a:ext cx="225234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53415" marR="5080" lvl="0" indent="-6413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a message when you go to  the next level.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162048" y="1877060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162048" y="1877063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149350" y="3742436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149350" y="374243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162048" y="3755174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162048" y="375518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929132"/>
            <a:ext cx="4572000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2935770"/>
            <a:ext cx="4572000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292305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Google Shape;847;p22"/>
          <p:cNvSpPr/>
          <p:nvPr/>
        </p:nvSpPr>
        <p:spPr>
          <a:xfrm>
            <a:off x="1233081" y="3397275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634360" y="1824761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634367" y="1824761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569724" y="2435296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3504" marR="5080" lvl="0" indent="-9144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 color, size, and style.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29050" y="4180789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2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850409" y="5452731"/>
            <a:ext cx="1979930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0" rIns="0" bIns="0" anchor="t" anchorCtr="0">
            <a:noAutofit/>
          </a:bodyPr>
          <a:lstStyle/>
          <a:p>
            <a:pPr marL="1101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play your game.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098501" y="5808662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098501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2900370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215900" y="293224"/>
            <a:ext cx="27780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Victory Message</a:t>
            </a:r>
            <a:endParaRPr sz="240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678920" y="1037739"/>
            <a:ext cx="222186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836294" marR="5080" lvl="0" indent="46989" algn="l" rtl="0">
              <a:lnSpc>
                <a:spcPct val="1111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 a message, like “Level Up!”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4184" y="30481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087291" y="3773487"/>
            <a:ext cx="18327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Hide the message at the beginning.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564391" y="3859018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589639" y="3579609"/>
            <a:ext cx="484068" cy="1595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611884" y="3764281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Level Up!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739491" y="2435296"/>
            <a:ext cx="1117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20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 to make a new sprite.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736600" y="1346123"/>
            <a:ext cx="705801" cy="10502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350737" y="1844254"/>
            <a:ext cx="102565" cy="1143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1" name="Google Shape;891;p22"/>
          <p:cNvSpPr txBox="1"/>
          <p:nvPr/>
        </p:nvSpPr>
        <p:spPr>
          <a:xfrm>
            <a:off x="1803075" y="4253550"/>
            <a:ext cx="2616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41425" marR="5080" lvl="0" indent="-16891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the backdrop  </a:t>
            </a:r>
            <a:b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the next level.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41425" marR="5080" lvl="0" indent="-16891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2" name="Google Shape;892;p22"/>
          <p:cNvSpPr/>
          <p:nvPr/>
        </p:nvSpPr>
        <p:spPr>
          <a:xfrm>
            <a:off x="1581150" y="4665365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751950" y="4599550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the message.</a:t>
            </a:r>
            <a:endParaRPr sz="90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474342" y="941115"/>
            <a:ext cx="362394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Chase Game Cards</a:t>
            </a:r>
            <a:endParaRPr/>
          </a:p>
        </p:txBody>
      </p:sp>
      <p:sp>
        <p:nvSpPr>
          <p:cNvPr id="137" name="Google Shape;137;p8"/>
          <p:cNvSpPr txBox="1"/>
          <p:nvPr/>
        </p:nvSpPr>
        <p:spPr>
          <a:xfrm>
            <a:off x="1061951" y="1600200"/>
            <a:ext cx="28470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these cards in this order: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Left and Right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Up and Down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Chase a Star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Sound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Score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Level Up!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Victory Message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325525" y="433115"/>
            <a:ext cx="392112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 Left and Right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698501" y="1265935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left and right.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149350" y="1866417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149350" y="186641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838194" y="4500679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838193" y="2631239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149350" y="3756943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149350" y="375693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927100"/>
            <a:ext cx="4572000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286000"/>
            <a:ext cx="4572000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273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304414" y="1329014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149306"/>
            <a:ext cx="4572000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1366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2872386" y="4510987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2618305" y="4510987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4866233"/>
            <a:ext cx="4572000" cy="1534795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485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317499" y="5401579"/>
            <a:ext cx="13614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negative number  to move to the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086100" y="5401579"/>
            <a:ext cx="134809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positive number  to move to the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434184" y="23946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215900" y="280521"/>
            <a:ext cx="3364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Move Left and Right</a:t>
            </a:r>
            <a:endParaRPr sz="240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345247" y="2723807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0"/>
          <p:cNvSpPr/>
          <p:nvPr/>
        </p:nvSpPr>
        <p:spPr>
          <a:xfrm>
            <a:off x="1345247" y="3393351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0"/>
          <p:cNvSpPr/>
          <p:nvPr/>
        </p:nvSpPr>
        <p:spPr>
          <a:xfrm>
            <a:off x="2088337" y="2738330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074072" y="3416056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471451" y="18936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2785160" y="1401957"/>
            <a:ext cx="412394" cy="4123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0"/>
          <p:cNvSpPr/>
          <p:nvPr/>
        </p:nvSpPr>
        <p:spPr>
          <a:xfrm>
            <a:off x="2785160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361325" y="1363678"/>
            <a:ext cx="712469" cy="53682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558406" y="1903879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513172" y="18821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73976" y="1401957"/>
            <a:ext cx="412394" cy="41239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0"/>
          <p:cNvSpPr/>
          <p:nvPr/>
        </p:nvSpPr>
        <p:spPr>
          <a:xfrm>
            <a:off x="573976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0"/>
          <p:cNvSpPr/>
          <p:nvPr/>
        </p:nvSpPr>
        <p:spPr>
          <a:xfrm>
            <a:off x="3611879" y="1346200"/>
            <a:ext cx="731520" cy="73152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829903" y="1903879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8438" y="2806700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666372" y="318810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1233549" y="3324810"/>
            <a:ext cx="3063875" cy="204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579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9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579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938530" lvl="0" indent="0" algn="ctr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20447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0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93853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solidFill>
                <a:srgbClr val="459FC7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950594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115820" y="3844832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752252" y="5860691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495013" y="586069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1987909" y="5487373"/>
            <a:ext cx="570877" cy="613526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321073" y="5797010"/>
            <a:ext cx="779566" cy="318532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0"/>
          <p:cNvSpPr/>
          <p:nvPr/>
        </p:nvSpPr>
        <p:spPr>
          <a:xfrm>
            <a:off x="3944111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0"/>
          <p:cNvSpPr/>
          <p:nvPr/>
        </p:nvSpPr>
        <p:spPr>
          <a:xfrm>
            <a:off x="456207" y="5795613"/>
            <a:ext cx="807507" cy="31992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047750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600338" y="2679275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636466"/>
                </a:solidFill>
              </a:rPr>
              <a:t>Choose</a:t>
            </a:r>
            <a:r>
              <a:rPr lang="en-US" sz="900" b="1" dirty="0">
                <a:solidFill>
                  <a:srgbClr val="636466"/>
                </a:solidFill>
              </a:rPr>
              <a:t> right arrow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405176" y="433115"/>
            <a:ext cx="37617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 Up and Down</a:t>
            </a:r>
            <a:endParaRPr/>
          </a:p>
        </p:txBody>
      </p:sp>
      <p:sp>
        <p:nvSpPr>
          <p:cNvPr id="291" name="Google Shape;291;p11"/>
          <p:cNvSpPr txBox="1"/>
          <p:nvPr/>
        </p:nvSpPr>
        <p:spPr>
          <a:xfrm>
            <a:off x="698500" y="1263649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838193" y="2629171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838193" y="4500679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149350" y="3747532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149350" y="37475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927100"/>
            <a:ext cx="4572000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262136"/>
            <a:ext cx="4572000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2494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348892" y="2701925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2"/>
          <p:cNvSpPr/>
          <p:nvPr/>
        </p:nvSpPr>
        <p:spPr>
          <a:xfrm>
            <a:off x="1349149" y="3506508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4905768"/>
            <a:ext cx="4572000" cy="1495425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879527" y="5520426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879530" y="5908748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252785" y="5510524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130452" y="5852270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130452" y="5455894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25090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489306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2382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15900" y="318613"/>
            <a:ext cx="4218292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80932" y="1359480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1880932" y="1359480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070121" y="2717714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106655" y="3497040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528438" y="2797515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666372" y="3178925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228753" y="1847489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552065" marR="58801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your character  to select it.</a:t>
            </a:r>
            <a:endParaRPr dirty="0"/>
          </a:p>
          <a:p>
            <a:pPr marL="12312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312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43965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2911475" lvl="0" indent="0" algn="l" rtl="0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dirty="0"/>
              <a:t>Choose </a:t>
            </a:r>
            <a:r>
              <a:rPr lang="en-US" b="1" dirty="0"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r>
              <a:rPr lang="en-US" dirty="0"/>
              <a:t>.</a:t>
            </a:r>
            <a:endParaRPr dirty="0"/>
          </a:p>
          <a:p>
            <a:pPr marL="12312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31265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0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882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</a:t>
            </a:r>
            <a:r>
              <a:rPr lang="en-US" b="1" dirty="0">
                <a:latin typeface="Roboto Black"/>
                <a:ea typeface="Roboto Black"/>
                <a:cs typeface="Roboto Black"/>
                <a:sym typeface="Roboto Black"/>
              </a:rPr>
              <a:t>change y by </a:t>
            </a:r>
            <a:r>
              <a:rPr lang="en-US" dirty="0"/>
              <a:t>block to move up.</a:t>
            </a:r>
            <a:endParaRPr dirty="0"/>
          </a:p>
        </p:txBody>
      </p:sp>
      <p:sp>
        <p:nvSpPr>
          <p:cNvPr id="352" name="Google Shape;352;p12"/>
          <p:cNvSpPr/>
          <p:nvPr/>
        </p:nvSpPr>
        <p:spPr>
          <a:xfrm>
            <a:off x="2095373" y="3156167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146173" y="3969538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614319" y="4562080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2893719" y="4562078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329433" y="183615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2888906" y="3381440"/>
            <a:ext cx="1349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332335" y="3863799"/>
            <a:ext cx="20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down.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174559" y="5201940"/>
            <a:ext cx="4194594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1886016" y="5495268"/>
            <a:ext cx="323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positive number to move up.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negative number to move down.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26918" y="4277296"/>
            <a:ext cx="4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68359" y="4948416"/>
            <a:ext cx="442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109355" y="4545795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1072455" y="433115"/>
            <a:ext cx="242760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Chase a Star</a:t>
            </a:r>
            <a:endParaRPr/>
          </a:p>
        </p:txBody>
      </p:sp>
      <p:sp>
        <p:nvSpPr>
          <p:cNvPr id="398" name="Google Shape;398;p13"/>
          <p:cNvSpPr txBox="1"/>
          <p:nvPr/>
        </p:nvSpPr>
        <p:spPr>
          <a:xfrm>
            <a:off x="1532210" y="1263650"/>
            <a:ext cx="150685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sprite to chase.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149350" y="3744353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149350" y="3744353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929132"/>
            <a:ext cx="4572000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746375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7336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4927028"/>
            <a:ext cx="4572000" cy="1473835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491432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1939662" y="5048339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799088" y="5528693"/>
            <a:ext cx="13830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375920" y="5528691"/>
            <a:ext cx="144145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062165" y="5482653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062165" y="5482653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1864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499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434184" y="28645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215900" y="305913"/>
            <a:ext cx="20840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Chase a Star</a:t>
            </a:r>
            <a:endParaRPr sz="2400"/>
          </a:p>
        </p:txBody>
      </p:sp>
      <p:sp>
        <p:nvSpPr>
          <p:cNvPr id="445" name="Google Shape;445;p14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697980" y="3813207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624916" y="3513645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372877" y="2085339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8740" marR="5080" lvl="0" indent="-6667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 chase, like Star.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1644002" y="1605165"/>
            <a:ext cx="412393" cy="41238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4"/>
          <p:cNvSpPr/>
          <p:nvPr/>
        </p:nvSpPr>
        <p:spPr>
          <a:xfrm>
            <a:off x="1644002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727817" y="2107079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571165" y="1667103"/>
            <a:ext cx="535939" cy="42078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4"/>
          <p:cNvSpPr/>
          <p:nvPr/>
        </p:nvSpPr>
        <p:spPr>
          <a:xfrm>
            <a:off x="1441881" y="3322320"/>
            <a:ext cx="2285999" cy="13000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648617" y="3658138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(like 0.5)  to make it glide faster.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043658" y="3825554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1023203" y="433115"/>
            <a:ext cx="25260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Play a Sound</a:t>
            </a:r>
            <a:endParaRPr/>
          </a:p>
        </p:txBody>
      </p:sp>
      <p:sp>
        <p:nvSpPr>
          <p:cNvPr id="503" name="Google Shape;503;p15"/>
          <p:cNvSpPr txBox="1"/>
          <p:nvPr/>
        </p:nvSpPr>
        <p:spPr>
          <a:xfrm>
            <a:off x="641343" y="1154429"/>
            <a:ext cx="32893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0350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 character touches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149350" y="1847316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149350" y="184731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815988" y="4500615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924426" y="4500615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149350" y="3735293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149350" y="373529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676</Words>
  <Application>Microsoft Macintosh PowerPoint</Application>
  <PresentationFormat>Custom</PresentationFormat>
  <Paragraphs>165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Black</vt:lpstr>
      <vt:lpstr>Times New Roman</vt:lpstr>
      <vt:lpstr>Roboto Medium</vt:lpstr>
      <vt:lpstr>Calibri</vt:lpstr>
      <vt:lpstr>Arial</vt:lpstr>
      <vt:lpstr>Roboto</vt:lpstr>
      <vt:lpstr>Roboto Black</vt:lpstr>
      <vt:lpstr>Office Theme</vt:lpstr>
      <vt:lpstr>Chase Game Cards</vt:lpstr>
      <vt:lpstr>Chase Game Cards</vt:lpstr>
      <vt:lpstr>Move Left and Right</vt:lpstr>
      <vt:lpstr>Move Left and Right scratch.mit.edu</vt:lpstr>
      <vt:lpstr>Move Up and Down</vt:lpstr>
      <vt:lpstr>Move Up and Down</vt:lpstr>
      <vt:lpstr>Chase a Star</vt:lpstr>
      <vt:lpstr>Chase a Star</vt:lpstr>
      <vt:lpstr>Play a Sound</vt:lpstr>
      <vt:lpstr>Play a Sound scratch.mit.edu</vt:lpstr>
      <vt:lpstr>Add a Score</vt:lpstr>
      <vt:lpstr>Add a Score scratch.mit.edu</vt:lpstr>
      <vt:lpstr>Level Up!</vt:lpstr>
      <vt:lpstr>Level Up! scratch.mit.edu</vt:lpstr>
      <vt:lpstr>Victory Message</vt:lpstr>
      <vt:lpstr>Victory Message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cp:lastModifiedBy>Kristin Osiecki</cp:lastModifiedBy>
  <cp:revision>4</cp:revision>
  <dcterms:modified xsi:type="dcterms:W3CDTF">2019-02-25T22:05:59Z</dcterms:modified>
</cp:coreProperties>
</file>